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058400" cy="7772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4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se Solutions Slide">
  <p:cSld name="Rase Solutions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70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71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000" y="285750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795" y="2101798"/>
            <a:ext cx="1733915" cy="169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7985" y="2104661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9912" y="3923570"/>
            <a:ext cx="1733915" cy="17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9712" y="2131866"/>
            <a:ext cx="1733915" cy="184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9737" y="277145"/>
            <a:ext cx="1733915" cy="17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3974" y="3923567"/>
            <a:ext cx="1733915" cy="173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25824" y="3961740"/>
            <a:ext cx="1733915" cy="172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18162" y="3978949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18162" y="5823287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98064" y="5823287"/>
            <a:ext cx="1745710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64728" y="2035935"/>
            <a:ext cx="1727200" cy="178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74525" y="152400"/>
            <a:ext cx="1797000" cy="18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04475" y="5823277"/>
            <a:ext cx="1911186" cy="17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195027" y="5823275"/>
            <a:ext cx="1739813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219910" y="285725"/>
            <a:ext cx="1733915" cy="1686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1054650" y="2204575"/>
            <a:ext cx="31494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341950" y="3330225"/>
            <a:ext cx="9390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399725" y="4631575"/>
            <a:ext cx="9390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341950" y="5865350"/>
            <a:ext cx="9390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6031450" y="6666600"/>
            <a:ext cx="37014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/>
        </p:nvSpPr>
        <p:spPr>
          <a:xfrm>
            <a:off x="333750" y="2586775"/>
            <a:ext cx="9390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69" name="Google Shape;169;p31"/>
          <p:cNvSpPr txBox="1"/>
          <p:nvPr/>
        </p:nvSpPr>
        <p:spPr>
          <a:xfrm>
            <a:off x="405050" y="3955725"/>
            <a:ext cx="93909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70" name="Google Shape;170;p31"/>
          <p:cNvSpPr txBox="1"/>
          <p:nvPr/>
        </p:nvSpPr>
        <p:spPr>
          <a:xfrm>
            <a:off x="333750" y="5324675"/>
            <a:ext cx="9390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71" name="Google Shape;171;p31"/>
          <p:cNvSpPr txBox="1"/>
          <p:nvPr/>
        </p:nvSpPr>
        <p:spPr>
          <a:xfrm>
            <a:off x="333750" y="6301625"/>
            <a:ext cx="93909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/>
        </p:nvSpPr>
        <p:spPr>
          <a:xfrm rot="881354">
            <a:off x="71" y="6101256"/>
            <a:ext cx="2560178" cy="87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 rot="881354">
            <a:off x="503921" y="3577256"/>
            <a:ext cx="2560178" cy="87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86" name="Google Shape;186;p34"/>
          <p:cNvSpPr txBox="1"/>
          <p:nvPr/>
        </p:nvSpPr>
        <p:spPr>
          <a:xfrm rot="-800359">
            <a:off x="3630049" y="2513114"/>
            <a:ext cx="2560274" cy="8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87" name="Google Shape;187;p34"/>
          <p:cNvSpPr txBox="1"/>
          <p:nvPr/>
        </p:nvSpPr>
        <p:spPr>
          <a:xfrm rot="881354">
            <a:off x="7026621" y="3773906"/>
            <a:ext cx="2560178" cy="87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  <p:sp>
        <p:nvSpPr>
          <p:cNvPr id="188" name="Google Shape;188;p34"/>
          <p:cNvSpPr txBox="1"/>
          <p:nvPr/>
        </p:nvSpPr>
        <p:spPr>
          <a:xfrm rot="881354">
            <a:off x="7429221" y="5967406"/>
            <a:ext cx="2560178" cy="87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/>
        </p:nvSpPr>
        <p:spPr>
          <a:xfrm rot="464">
            <a:off x="5082550" y="3533100"/>
            <a:ext cx="4447500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 here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275" y="303600"/>
            <a:ext cx="1791740" cy="200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6900" y="324938"/>
            <a:ext cx="1791740" cy="196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3000" y="5687506"/>
            <a:ext cx="1840495" cy="190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4350" y="3931350"/>
            <a:ext cx="1870967" cy="18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2030" y="321883"/>
            <a:ext cx="1791740" cy="196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6905" y="2105730"/>
            <a:ext cx="1852684" cy="200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44974" y="3849082"/>
            <a:ext cx="1791740" cy="203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2138" y="3855164"/>
            <a:ext cx="1822212" cy="20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68414" y="5660086"/>
            <a:ext cx="1797835" cy="196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74736" y="5650944"/>
            <a:ext cx="1791740" cy="198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8655" y="2130108"/>
            <a:ext cx="1803929" cy="195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1449" y="2145331"/>
            <a:ext cx="1791740" cy="19258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0"/>
          <p:cNvSpPr txBox="1"/>
          <p:nvPr/>
        </p:nvSpPr>
        <p:spPr>
          <a:xfrm>
            <a:off x="419275" y="4096650"/>
            <a:ext cx="36765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your reason here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000" y="285750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795" y="2101798"/>
            <a:ext cx="1733915" cy="169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7985" y="2104661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9912" y="3923570"/>
            <a:ext cx="1733915" cy="17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9712" y="2131866"/>
            <a:ext cx="1733915" cy="184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9737" y="277145"/>
            <a:ext cx="1733915" cy="17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3974" y="3923567"/>
            <a:ext cx="1733915" cy="173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25824" y="3961740"/>
            <a:ext cx="1733915" cy="172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18162" y="3978949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18162" y="5823287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98064" y="5823287"/>
            <a:ext cx="1745710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64728" y="2035935"/>
            <a:ext cx="1727200" cy="178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74525" y="152400"/>
            <a:ext cx="1797000" cy="186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04475" y="5823277"/>
            <a:ext cx="1911186" cy="17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195027" y="5823275"/>
            <a:ext cx="1739813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219910" y="285725"/>
            <a:ext cx="1733915" cy="16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0832" y="2907394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9407" y="2907394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9782" y="2907394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932" y="37911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8507" y="37911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8882" y="37911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932" y="460336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8507" y="460336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8882" y="460336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932" y="54362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8507" y="54362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8882" y="5436219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932" y="6299344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08507" y="6299344"/>
            <a:ext cx="934575" cy="9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8882" y="6299344"/>
            <a:ext cx="934575" cy="9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1525" y="6428025"/>
            <a:ext cx="1094450" cy="12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/>
        </p:nvSpPr>
        <p:spPr>
          <a:xfrm>
            <a:off x="1482250" y="2042800"/>
            <a:ext cx="65628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your thoughts here!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575" y="3327900"/>
            <a:ext cx="1214421" cy="115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729" y="3327900"/>
            <a:ext cx="1138322" cy="112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0775" y="3310452"/>
            <a:ext cx="1166859" cy="1185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575" y="4513800"/>
            <a:ext cx="1214421" cy="115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729" y="4513800"/>
            <a:ext cx="1138322" cy="112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0775" y="4496352"/>
            <a:ext cx="1166859" cy="1185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0363" y="5717150"/>
            <a:ext cx="1214421" cy="115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5516" y="5717150"/>
            <a:ext cx="1138322" cy="112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4563" y="5699702"/>
            <a:ext cx="1166859" cy="1185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275" y="303600"/>
            <a:ext cx="1791740" cy="200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2138" y="267029"/>
            <a:ext cx="1791740" cy="196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3000" y="5687506"/>
            <a:ext cx="1840495" cy="190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4350" y="3931350"/>
            <a:ext cx="1870967" cy="18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2030" y="321883"/>
            <a:ext cx="1791740" cy="196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6905" y="2105730"/>
            <a:ext cx="1852684" cy="200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44974" y="3849082"/>
            <a:ext cx="1791740" cy="203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2138" y="3855164"/>
            <a:ext cx="1822212" cy="20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68414" y="5660086"/>
            <a:ext cx="1797835" cy="196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74736" y="5650944"/>
            <a:ext cx="1791740" cy="198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8655" y="2130108"/>
            <a:ext cx="1803929" cy="195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1449" y="2145331"/>
            <a:ext cx="1791740" cy="192581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/>
        </p:nvSpPr>
        <p:spPr>
          <a:xfrm>
            <a:off x="419275" y="4096650"/>
            <a:ext cx="36765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your reason here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Custom</PresentationFormat>
  <Paragraphs>18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Conner, Marina</dc:creator>
  <cp:lastModifiedBy>McLinden, Tairen A</cp:lastModifiedBy>
  <cp:revision>1</cp:revision>
  <dcterms:modified xsi:type="dcterms:W3CDTF">2020-04-15T17:34:00Z</dcterms:modified>
</cp:coreProperties>
</file>